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99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661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Unlocking Cyclistic's Potential: Understanding Rider Behaviour for Membership Conversion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818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168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6756440" y="5299948"/>
            <a:ext cx="26945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By Shreyash Sahare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2856726" y="6156008"/>
            <a:ext cx="987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 descr="A blue circle with a person on a bicycle&#10;&#10;AI-generated content may be incorrect.">
            <a:extLst>
              <a:ext uri="{FF2B5EF4-FFF2-40B4-BE49-F238E27FC236}">
                <a16:creationId xmlns:a16="http://schemas.microsoft.com/office/drawing/2014/main" id="{CFFB3A05-0EE0-F406-B0E2-05CEED3B7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19" y="5204676"/>
            <a:ext cx="3158181" cy="3024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2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About Cyclistic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1119"/>
            <a:ext cx="13042821" cy="21781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744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 descr="A blue circle with a person on a bicycle&#10;&#10;AI-generated content may be incorrect.">
            <a:extLst>
              <a:ext uri="{FF2B5EF4-FFF2-40B4-BE49-F238E27FC236}">
                <a16:creationId xmlns:a16="http://schemas.microsoft.com/office/drawing/2014/main" id="{5D2BFD19-A931-25D7-7384-52ECD4AFB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19" y="5204676"/>
            <a:ext cx="3158181" cy="3024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373" y="428724"/>
            <a:ext cx="7297951" cy="145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Understanding Casual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Rider Behavior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6169" y="2234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Ride Length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169" y="30984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Casual riders take longer rides (20-30 minutes) than annual members (10-15 minutes) across all seasons, indicating a focus on leisure and exploration.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471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Ride Frequency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6168" y="559771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Annual members ride more frequently than casual riders, indicating a consistent usage pattern, likely for commuting or quick errands.</a:t>
            </a:r>
            <a:endParaRPr lang="en-US" sz="1750" dirty="0"/>
          </a:p>
        </p:txBody>
      </p:sp>
      <p:pic>
        <p:nvPicPr>
          <p:cNvPr id="12" name="Picture 11" descr="A graph of different seasons&#10;&#10;AI-generated content may be incorrect.">
            <a:extLst>
              <a:ext uri="{FF2B5EF4-FFF2-40B4-BE49-F238E27FC236}">
                <a16:creationId xmlns:a16="http://schemas.microsoft.com/office/drawing/2014/main" id="{64459D0C-42A5-0049-782F-A83802170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r="-938"/>
          <a:stretch/>
        </p:blipFill>
        <p:spPr>
          <a:xfrm>
            <a:off x="7809470" y="72403"/>
            <a:ext cx="6820930" cy="4114797"/>
          </a:xfrm>
          <a:prstGeom prst="rect">
            <a:avLst/>
          </a:prstGeom>
        </p:spPr>
      </p:pic>
      <p:pic>
        <p:nvPicPr>
          <p:cNvPr id="14" name="Picture 13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6AE0290B-266F-34D5-BF3F-E9507C945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1" y="4142863"/>
            <a:ext cx="6820930" cy="4042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87" y="482206"/>
            <a:ext cx="9506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Seasonal and Day-of-Week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77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Peak Seasons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1" y="2365386"/>
            <a:ext cx="39388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Ride counts for both member types peak in Summer and Autumn, driven by favorable weather.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383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Weekday Usage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1" y="4973765"/>
            <a:ext cx="45319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Casual riders peak on weekends, aligning with leisure activities, while members have consistent weekday usage, supporting commuting.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5704"/>
            <a:ext cx="8691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046732" y="5635704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 descr="A graph of different seasons&#10;&#10;AI-generated content may be incorrect.">
            <a:extLst>
              <a:ext uri="{FF2B5EF4-FFF2-40B4-BE49-F238E27FC236}">
                <a16:creationId xmlns:a16="http://schemas.microsoft.com/office/drawing/2014/main" id="{1A8B251C-22A4-339D-C093-F75C42C7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12" y="1677116"/>
            <a:ext cx="8921374" cy="52303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990CDD-D97B-79D1-5A1B-BAABFD8564BC}"/>
              </a:ext>
            </a:extLst>
          </p:cNvPr>
          <p:cNvSpPr/>
          <p:nvPr/>
        </p:nvSpPr>
        <p:spPr>
          <a:xfrm>
            <a:off x="12665676" y="7500551"/>
            <a:ext cx="1964724" cy="72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89" y="1022496"/>
            <a:ext cx="9835520" cy="63668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048" y="256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Time-of-Day Usage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202942" y="15122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389854" y="1617107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908983" y="142997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Afternoon is the busiest time for rides for both casual and annual members.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90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328791" y="367522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59021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Casual riders also show significant evening and morning usage, particularly during peak seasons.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253170" y="57165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464594" y="5801558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908983" y="5663700"/>
            <a:ext cx="29276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Annual members maintain a consistent usage throughout the day, reflecting commuting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Ride Length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Casual riders enjoy longer rides for leisure, while members favor short trips for commuting or errands.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3986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Ride Frequency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Annual members ride more frequently, suggesting regular usage, while casual riders have more sporadic usage.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Peak Times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Afternoon is the busiest time for both member types, with casual riders also showing significant evening and morning usage.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Tiered Membership Options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998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8409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 longer rides, offering discounted rates for extended durations and potentially bundled with a limited number of shorter rides.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89988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69367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Weekend Warrior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38424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discounted access on weekends, targeting leisure riders, with options for both short and long rides.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89988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Frequent Rider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18409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Geared towards ride frequency, offering discounted rates for a set number of rides per month, catering to both short and medium-length trips.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Targeted Marketing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3283"/>
            <a:ext cx="30480" cy="508063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45022" y="29483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65200" y="27084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61058" y="2793444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8009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Run Summer and Autumn-focused campaigns showcasing the joy of recreational riding and the convenience of quick trips.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1749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6365200" y="4477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22125" y="456259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4924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Offer weekend-specific discounts or challenges through social media and email marketing, highlighting both long scenic routes and quick trip options.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48664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1"/>
          <p:cNvSpPr/>
          <p:nvPr/>
        </p:nvSpPr>
        <p:spPr>
          <a:xfrm>
            <a:off x="6365200" y="62467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6518434" y="6331744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21839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Utilize online advertising platforms to target casual riders during afternoons and evenings, with messaging tailored to their likely ride purpose.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Converting casual riders to annual members is crucial for Cyclistic's sustained growth. By understanding casual rider needs and preferences, targeted strategies can effectively drive conversions. Pilot programs and A/B testing should be implemented to refine and optimize the proposed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432</Words>
  <Application>Microsoft Office PowerPoint</Application>
  <PresentationFormat>Custom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 Semi Bold</vt:lpstr>
      <vt:lpstr>Inter Medium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Shreyash Sahare</cp:lastModifiedBy>
  <cp:revision>2</cp:revision>
  <dcterms:created xsi:type="dcterms:W3CDTF">2025-02-21T13:43:52Z</dcterms:created>
  <dcterms:modified xsi:type="dcterms:W3CDTF">2025-02-21T14:13:32Z</dcterms:modified>
</cp:coreProperties>
</file>